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Noto Sans" panose="020B0604020202020204" charset="0"/>
      <p:regular r:id="rId20"/>
      <p:bold r:id="rId21"/>
      <p:italic r:id="rId22"/>
      <p:boldItalic r:id="rId23"/>
    </p:embeddedFont>
    <p:embeddedFont>
      <p:font typeface="Noto Sans SemiBold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23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a83d440026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a83d440026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a83d440026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a83d440026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83d440026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a83d440026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a83d44002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a83d44002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a83d44002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a83d44002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a83d44002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a83d44002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a83d44002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a83d44002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a83d44002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a83d44002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a83d44002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a83d44002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a83d440026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a83d440026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92332b40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a92332b40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a83d440026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a83d440026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rive.google.com/file/d/1IwOH-IS2-WoZyMU39T4TAl18qUgkTmMT/view?usp=drive_link" TargetMode="External"/><Relationship Id="rId4" Type="http://schemas.openxmlformats.org/officeDocument/2006/relationships/hyperlink" Target="https://github.com/Rathnagar/AI_Assited_Inspection_Worspace/blob/main/README.m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I for good IS S1.png"/>
          <p:cNvPicPr preferRelativeResize="0"/>
          <p:nvPr/>
        </p:nvPicPr>
        <p:blipFill rotWithShape="1">
          <a:blip r:embed="rId3">
            <a:alphaModFix/>
          </a:blip>
          <a:srcRect b="50000"/>
          <a:stretch/>
        </p:blipFill>
        <p:spPr>
          <a:xfrm>
            <a:off x="0" y="0"/>
            <a:ext cx="9144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 title="AI for good IS S1.png"/>
          <p:cNvPicPr preferRelativeResize="0"/>
          <p:nvPr/>
        </p:nvPicPr>
        <p:blipFill rotWithShape="1">
          <a:blip r:embed="rId3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46600" y="2895500"/>
            <a:ext cx="8760000" cy="20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Calibri" panose="020F0502020204030204" pitchFamily="34" charset="0"/>
                <a:ea typeface="Noto Sans SemiBold"/>
                <a:cs typeface="Calibri" panose="020F0502020204030204" pitchFamily="34" charset="0"/>
                <a:sym typeface="Noto Sans SemiBold"/>
              </a:rPr>
              <a:t>Team Details</a:t>
            </a:r>
            <a:endParaRPr sz="1800" dirty="0">
              <a:latin typeface="Calibri" panose="020F0502020204030204" pitchFamily="34" charset="0"/>
              <a:ea typeface="Noto Sans SemiBold"/>
              <a:cs typeface="Calibri" panose="020F0502020204030204" pitchFamily="34" charset="0"/>
              <a:sym typeface="Noto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alibri" panose="020F0502020204030204" pitchFamily="34" charset="0"/>
              <a:ea typeface="Noto Sans SemiBold"/>
              <a:cs typeface="Calibri" panose="020F0502020204030204" pitchFamily="34" charset="0"/>
              <a:sym typeface="Noto Sans SemiBold"/>
            </a:endParaRPr>
          </a:p>
          <a:p>
            <a:pPr marL="914400" lvl="1" indent="-342900">
              <a:buSzPts val="1800"/>
              <a:buFont typeface="Noto Sans SemiBold"/>
              <a:buAutoNum type="alphaLcPeriod"/>
            </a:pPr>
            <a:r>
              <a:rPr lang="en-GB" sz="1800" dirty="0">
                <a:latin typeface="Calibri" panose="020F0502020204030204" pitchFamily="34" charset="0"/>
                <a:ea typeface="Noto Sans SemiBold"/>
                <a:cs typeface="Calibri" panose="020F0502020204030204" pitchFamily="34" charset="0"/>
                <a:sym typeface="Noto Sans SemiBold"/>
              </a:rPr>
              <a:t>Team name: </a:t>
            </a:r>
            <a:r>
              <a:rPr lang="en-US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HomeGuardians</a:t>
            </a:r>
            <a:endParaRPr sz="1800" b="1" dirty="0">
              <a:latin typeface="Calibri" panose="020F0502020204030204" pitchFamily="34" charset="0"/>
              <a:ea typeface="Noto Sans SemiBold"/>
              <a:cs typeface="Calibri" panose="020F0502020204030204" pitchFamily="34" charset="0"/>
              <a:sym typeface="Noto Sans SemiBold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oto Sans SemiBold"/>
              <a:buAutoNum type="alphaLcPeriod"/>
            </a:pPr>
            <a:r>
              <a:rPr lang="en-GB" sz="1800" dirty="0">
                <a:latin typeface="Calibri" panose="020F0502020204030204" pitchFamily="34" charset="0"/>
                <a:ea typeface="Noto Sans SemiBold"/>
                <a:cs typeface="Calibri" panose="020F0502020204030204" pitchFamily="34" charset="0"/>
                <a:sym typeface="Noto Sans SemiBold"/>
              </a:rPr>
              <a:t>Team leader name: </a:t>
            </a:r>
            <a:r>
              <a:rPr lang="en-GB" sz="1800" b="1" dirty="0" err="1">
                <a:latin typeface="Calibri" panose="020F0502020204030204" pitchFamily="34" charset="0"/>
                <a:ea typeface="Noto Sans SemiBold"/>
                <a:cs typeface="Calibri" panose="020F0502020204030204" pitchFamily="34" charset="0"/>
                <a:sym typeface="Noto Sans SemiBold"/>
              </a:rPr>
              <a:t>Rathnagar</a:t>
            </a:r>
            <a:r>
              <a:rPr lang="en-GB" sz="1800" b="1" dirty="0">
                <a:latin typeface="Calibri" panose="020F0502020204030204" pitchFamily="34" charset="0"/>
                <a:ea typeface="Noto Sans SemiBold"/>
                <a:cs typeface="Calibri" panose="020F0502020204030204" pitchFamily="34" charset="0"/>
                <a:sym typeface="Noto Sans SemiBold"/>
              </a:rPr>
              <a:t> S</a:t>
            </a:r>
            <a:endParaRPr sz="1800" b="1" dirty="0">
              <a:latin typeface="Calibri" panose="020F0502020204030204" pitchFamily="34" charset="0"/>
              <a:ea typeface="Noto Sans SemiBold"/>
              <a:cs typeface="Calibri" panose="020F0502020204030204" pitchFamily="34" charset="0"/>
              <a:sym typeface="Noto Sans SemiBold"/>
            </a:endParaRPr>
          </a:p>
          <a:p>
            <a:pPr marL="914400" lvl="1" indent="-342900">
              <a:buSzPts val="1800"/>
              <a:buFont typeface="Noto Sans SemiBold"/>
              <a:buAutoNum type="alphaLcPeriod"/>
            </a:pPr>
            <a:r>
              <a:rPr lang="en-GB" sz="1800" dirty="0">
                <a:latin typeface="Calibri" panose="020F0502020204030204" pitchFamily="34" charset="0"/>
                <a:ea typeface="Noto Sans SemiBold"/>
                <a:cs typeface="Calibri" panose="020F0502020204030204" pitchFamily="34" charset="0"/>
                <a:sym typeface="Noto Sans SemiBold"/>
              </a:rPr>
              <a:t>Problem Statement: 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AI-Assisted Property Inspection for Safer Homes</a:t>
            </a:r>
            <a:endParaRPr sz="1800" b="1" dirty="0">
              <a:latin typeface="Calibri" panose="020F0502020204030204" pitchFamily="34" charset="0"/>
              <a:ea typeface="Noto Sans SemiBold"/>
              <a:cs typeface="Calibri" panose="020F0502020204030204" pitchFamily="34" charset="0"/>
              <a:sym typeface="Noto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Estimated implementation cost (optional)</a:t>
            </a: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dirty="0"/>
              <a:t>This prototype is built entirely using Snowflake’s free trial capabilities — no paid tools or infrastructure required.</a:t>
            </a:r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Additional Details/Future Development (if any)</a:t>
            </a: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Integrate Snowflake Cortex / AI SQL for ML-based defect classification and smarter summaries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Add Dynamic Tables + Tasks for continuous, real-time risk score updates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Support unstructured inputs (inspection notes, PDFs) using Snowflake stages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Introduce trend analysis to track property risk over 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Enable role-based access for inspectors, regulators, and owners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Scale to portfolio-level risk dashboards across cities or regions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Key takeaway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: The solution is production-ready and can evolve into a fully automated, AI-driven inspection intelligence platform with minimal changes.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4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/>
        </p:nvSpPr>
        <p:spPr>
          <a:xfrm>
            <a:off x="265350" y="701175"/>
            <a:ext cx="6647100" cy="4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latin typeface="Noto Sans"/>
                <a:ea typeface="Noto Sans"/>
                <a:cs typeface="Noto Sans"/>
                <a:sym typeface="Noto Sans"/>
              </a:rPr>
              <a:t>GitHub Link</a:t>
            </a:r>
            <a:endParaRPr sz="12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200" dirty="0">
                <a:latin typeface="Noto Sans"/>
                <a:ea typeface="Noto Sans"/>
                <a:cs typeface="Noto Sans"/>
                <a:sym typeface="Noto Sans"/>
                <a:hlinkClick r:id="rId4"/>
              </a:rPr>
              <a:t>https://github.com/Rathnagar/AI_Assited_Inspection_Worspace/blob/main/README.md</a:t>
            </a: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lvl="0"/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lvl="0"/>
            <a:endParaRPr lang="en-GB" sz="1200" b="1" dirty="0">
              <a:latin typeface="Noto Sans"/>
              <a:ea typeface="Noto Sans"/>
              <a:cs typeface="Noto Sans"/>
              <a:sym typeface="Noto Sans"/>
            </a:endParaRPr>
          </a:p>
          <a:p>
            <a:pPr lvl="0"/>
            <a:r>
              <a:rPr lang="en-GB" sz="1200" b="1" dirty="0">
                <a:latin typeface="Noto Sans"/>
                <a:ea typeface="Noto Sans"/>
                <a:cs typeface="Noto Sans"/>
                <a:sym typeface="Noto Sans"/>
              </a:rPr>
              <a:t>Demo video URL:</a:t>
            </a:r>
          </a:p>
          <a:p>
            <a:pPr lvl="0"/>
            <a:r>
              <a:rPr lang="en-GB" sz="1200" dirty="0">
                <a:latin typeface="Noto Sans"/>
                <a:ea typeface="Noto Sans"/>
                <a:cs typeface="Noto Sans"/>
                <a:sym typeface="Noto Sans"/>
                <a:hlinkClick r:id="rId5"/>
              </a:rPr>
              <a:t>https://drive.google.com/file/d/1IwOH-IS2-WoZyMU39T4TAl18qUgkTmMT/view?usp=drive_link</a:t>
            </a:r>
            <a:endParaRPr lang="en-GB" sz="1200" dirty="0">
              <a:latin typeface="Noto Sans"/>
              <a:ea typeface="Noto Sans"/>
              <a:cs typeface="Noto Sans"/>
              <a:sym typeface="Noto Sans"/>
            </a:endParaRPr>
          </a:p>
          <a:p>
            <a:pPr lvl="0"/>
            <a:endParaRPr lang="en-GB" sz="1200" b="1" dirty="0">
              <a:latin typeface="Noto Sans"/>
              <a:ea typeface="Noto Sans"/>
              <a:cs typeface="Noto Sans"/>
              <a:sym typeface="Noto Sans"/>
            </a:endParaRPr>
          </a:p>
          <a:p>
            <a:pPr lvl="0"/>
            <a:endParaRPr lang="en-GB" sz="1200" b="1" dirty="0">
              <a:latin typeface="Noto Sans"/>
              <a:ea typeface="Noto Sans"/>
              <a:cs typeface="Noto Sans"/>
              <a:sym typeface="Noto Sans"/>
            </a:endParaRPr>
          </a:p>
          <a:p>
            <a:pPr lvl="0"/>
            <a:endParaRPr lang="en-GB" sz="1200" b="1" dirty="0">
              <a:latin typeface="Noto Sans"/>
              <a:ea typeface="Noto Sans"/>
              <a:cs typeface="Noto Sans"/>
              <a:sym typeface="Noto Sans"/>
            </a:endParaRPr>
          </a:p>
          <a:p>
            <a:pPr lvl="0"/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6" title="AI for good IS S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Brief about the idea/</a:t>
            </a:r>
            <a:r>
              <a:rPr lang="en-GB" sz="1600" b="1" dirty="0" err="1">
                <a:latin typeface="Noto Sans"/>
                <a:ea typeface="Noto Sans"/>
                <a:cs typeface="Noto Sans"/>
                <a:sym typeface="Noto Sans"/>
              </a:rPr>
              <a:t>protoype</a:t>
            </a: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AI-Assisted Property Inspection Workspace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is a solution that helps home buyers, tenants, and regulators systematically detect hidden defects in new or under-construction properties. Using inspection notes, the workspace classifies defects into categories (structural, electrical, plumbing, finishing), assigns risk scores to each room and property, and generates plain-language summaries highlighting key issues. The prototype is implemented in 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Snowflake + Python + </a:t>
            </a: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offering interactive dashboards, risk metrics, and severity-highlighted tables.</a:t>
            </a:r>
            <a:endParaRPr sz="1200" dirty="0">
              <a:latin typeface="Calibri" panose="020F0502020204030204" pitchFamily="34" charset="0"/>
              <a:ea typeface="Noto Sans"/>
              <a:cs typeface="Calibri" panose="020F0502020204030204" pitchFamily="34" charset="0"/>
              <a:sym typeface="No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265349" y="701175"/>
            <a:ext cx="8337229" cy="3774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Opportunities</a:t>
            </a:r>
            <a:b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</a:b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  <a:p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How different is it from other existing ideas?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Automatically analyzes inspection notes instead of just storing raw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Aggregates room-level defects into property-level risk scores.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Generates </a:t>
            </a:r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plain-language summaries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, making technical findings easy to understand.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Works in real-time with Snowflake + Python without requiring expensive AI tools.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How will it solve the problem?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Detects hidden defects like cracks, leaks, or exposed wiring early.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Provides quantified risk scores for rooms and properties.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Summarizes findings clearly for families, tenants, and regulators, enabling informed decisions and safer housing.</a:t>
            </a:r>
          </a:p>
          <a:p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USP of the proposed solution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Plain-language summaries for quick understanding.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Room-to-property risk aggregation for actionable insights.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Interactive dashboard for real-time inspection analysis.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Lightweight and extendable, ready to integrate AI or image analysis in the future.</a:t>
            </a:r>
          </a:p>
          <a:p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List of features offered by the solution</a:t>
            </a: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Features Offered</a:t>
            </a:r>
          </a:p>
          <a:p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Property Selection: Choose any property to inspect from a dropdown.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Room-Level Findings: Displays inspection notes per room.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Defect Classification: Categorizes defects as structural, electrical, plumbing, finishing, or ok.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Severity &amp; Risk Scoring: Assigns severity levels (high, medium, low) and calculates room &amp; property risk scores.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Plain-Language Summary: Auto-generates readable summaries of key issues.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Interactive Dashboard: Filterable tables and real-time updates.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Severity Highlighted View: Color-coded table for quick visualization of risk levels.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Export Option: Save data for reporting or regulatory purposes.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Use-case diagram</a:t>
            </a: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D7F518C-869B-494F-95AF-FD27FB1A2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053" y="1402726"/>
            <a:ext cx="5823592" cy="31703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Architecture diagram of the proposed solution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0A2CDE-1013-4BBB-B343-503BF76861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7974" y="1402726"/>
            <a:ext cx="2442410" cy="35432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Tech Stack</a:t>
            </a: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Data Layer</a:t>
            </a: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	Snowflake – Central data warehouse for structured inspection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dataSQL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/ Worksheets – Data querying and transformation</a:t>
            </a:r>
          </a:p>
          <a:p>
            <a:endParaRPr lang="en-US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Processing &amp; Logic</a:t>
            </a: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	Python – Rule-based defect classification and risk scoring</a:t>
            </a: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	Snowflake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Snowpark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– Executes Python logic close to data</a:t>
            </a:r>
          </a:p>
          <a:p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AI / Intelligence</a:t>
            </a: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	Rule-based AI (Explainable) – Defect categorization &amp; severity detection</a:t>
            </a: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100" i="1" dirty="0">
                <a:latin typeface="Calibri" panose="020F0502020204030204" pitchFamily="34" charset="0"/>
                <a:cs typeface="Calibri" panose="020F0502020204030204" pitchFamily="34" charset="0"/>
              </a:rPr>
              <a:t>(Future-ready)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Snowflake Cortex / AI SQL – For LLM-based summarization and predictions</a:t>
            </a:r>
          </a:p>
          <a:p>
            <a:endParaRPr lang="en-US" sz="11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Application Layer</a:t>
            </a: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(in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Snowsight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) – Interactive UI for inspectors and decision-makers</a:t>
            </a:r>
          </a:p>
          <a:p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Visualization</a:t>
            </a: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native components – Tables, metrics, highlighted severity (no external plotting libraries)</a:t>
            </a:r>
          </a:p>
          <a:p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latin typeface="Calibri" panose="020F0502020204030204" pitchFamily="34" charset="0"/>
                <a:cs typeface="Calibri" panose="020F0502020204030204" pitchFamily="34" charset="0"/>
              </a:rPr>
              <a:t>Deployment</a:t>
            </a: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	Snowflake Native App /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App – No external infrastructure required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Noto Sans"/>
                <a:ea typeface="Noto Sans"/>
                <a:cs typeface="Noto Sans"/>
                <a:sym typeface="Noto Sans"/>
              </a:rPr>
              <a:t>Snowflake tools and technology used</a:t>
            </a: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265350" y="1123250"/>
            <a:ext cx="86445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Snowflake Data Cloud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– Centralized data storage &amp; compute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Snowflake SQL (Worksheets)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– Data querying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Snowpark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 for Python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– In-database defect classification &amp; risk scoring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 in </a:t>
            </a:r>
            <a:r>
              <a:rPr lang="en-US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Snowsight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– Interactive UI &amp; summaries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RBAC &amp; Managed Security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– Secure, role-based access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 title="AI for good IS S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 title="AI for good IS S2.png"/>
          <p:cNvPicPr preferRelativeResize="0"/>
          <p:nvPr/>
        </p:nvPicPr>
        <p:blipFill rotWithShape="1">
          <a:blip r:embed="rId3">
            <a:alphaModFix/>
          </a:blip>
          <a:srcRect t="97713"/>
          <a:stretch/>
        </p:blipFill>
        <p:spPr>
          <a:xfrm>
            <a:off x="0" y="5025875"/>
            <a:ext cx="9144000" cy="1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/>
        </p:nvSpPr>
        <p:spPr>
          <a:xfrm>
            <a:off x="265350" y="701175"/>
            <a:ext cx="6647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Noto Sans"/>
                <a:ea typeface="Noto Sans"/>
                <a:cs typeface="Noto Sans"/>
                <a:sym typeface="Noto Sans"/>
              </a:rPr>
              <a:t>Snapshots of the prototype</a:t>
            </a:r>
            <a:endParaRPr sz="1600" b="1"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D72133-B4B6-427A-9ED7-77093BDC7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5202" y="2923672"/>
            <a:ext cx="2893595" cy="19518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AC87F8E-49C2-4809-8650-6C3A7C63B9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7897" y="1070809"/>
            <a:ext cx="2947736" cy="185286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1652</TotalTime>
  <Words>725</Words>
  <Application>Microsoft Office PowerPoint</Application>
  <PresentationFormat>On-screen Show (16:9)</PresentationFormat>
  <Paragraphs>77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Noto Sans SemiBold</vt:lpstr>
      <vt:lpstr>Noto Sans</vt:lpstr>
      <vt:lpstr>Calibri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9</cp:revision>
  <dcterms:modified xsi:type="dcterms:W3CDTF">2025-12-28T06:31:09Z</dcterms:modified>
</cp:coreProperties>
</file>